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22" r:id="rId93"/>
    <p:sldId id="323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57E7F-4169-47BB-B159-D847383E2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50DA9-AA69-4D64-95D5-8EA9EE340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6469-825F-4D7D-924B-9E6EFCD9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9A6C7-E866-4298-AC1D-E633B264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66A71-9EDE-45EC-A519-A864B251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2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FE8B-16C3-4B0D-8FC9-B5D3822E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8AABC-3DF3-4552-B0B0-76A3E520B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E218E-5282-4303-BA26-D87C567D9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BF224-FCE0-4AA7-9C9C-2CB819DD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7104-CF9C-41CD-820F-F00C5661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3BCA2-F888-4338-A54B-6909FC1F5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08D02-AD6D-4D1B-98FD-F57402093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0C42D-A2AF-45DC-B5FF-61E320C41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CEF9-9198-4CCE-B6AB-CC819402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6971C-C70D-4B95-B6F6-41861462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1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EDF4-2D5F-4D80-A2FB-397CC5CE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2B15-95F2-4A1F-B5E1-96DE3A38D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F42FF-8BBF-45DB-8AA9-5B743C1E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20FB-28E7-4A47-ADC3-1E34F2C8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44C5-B505-4592-99F6-B1600FF34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9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41CE-1AEF-4C15-934D-FA26FA22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6A6BB-8E59-4042-AB2E-6EB4FBB4E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11668-A187-4438-950A-369EE543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10E54-C40B-492E-8F14-391DB9FA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89E1E-5D1C-4FE0-B4E5-5C08D3F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3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E508-7AAD-4416-8812-7A0B3A6F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EF42A-18A3-4A26-BE2D-80E0F0768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425E9-9C35-40EE-99AA-C9338081F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D84B-B7D0-45A0-A04F-37C4CD606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1C999-C1FB-42F9-93C9-14C618B7E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89FE9-CE42-44D0-81A8-5F0C2F2A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3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DAA1-BF8C-440E-828C-4CF6ACAE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71709-46AD-454C-A67E-8C837C5E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A7EC7-F1E2-45D6-ABA6-EAF7820C7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4C507-E109-44A8-8B95-4C73C0251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B1E26-0394-4FF7-9457-083CBF5CA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8119B2-911A-41A1-80DB-72064D2A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0284C-147B-4FFE-BBA5-E9F38418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5C978-3868-44BA-A83F-F56616B4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1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112E-4F5B-4AFD-B680-CFB31A7F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C2A44-026B-414F-BA32-14845945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F5A00-F51B-407B-87FE-1DE52039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47242-08BA-4D7D-A5EF-C39CBCAC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5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67C01-A5F1-46F6-A58F-383B292D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08FC6-81AD-4B7D-B836-2ABBEEAB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3BF20-FA49-492A-968D-4627D8CD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22FB-5205-4CC2-A1E8-37B6EB06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4B8EC-1EEB-49E4-868B-C5C2A904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7BF1F-C94C-455E-8336-9ED7398E3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17826-3EE8-4661-9495-70D43EA3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EF473-BD5E-46B3-971D-F6DEBA8C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26079-D21D-4BEC-93CB-1F87C1A4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7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4DC9-1D32-479A-A5B7-0ABCAAFE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0BE34-9484-4490-9EA2-13AE50A00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9A363-ACE3-460F-BFBF-2FC1DFF8D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D2F37-F68F-4D13-98D0-0FC019D1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002A4-D16E-4A98-9F79-168A1C12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34BF9-ED8B-4CAE-921B-6C4645CA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2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04EE4-2378-4A9C-B87D-C5A6372D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F29FC-626F-46F2-BA2F-833BEA436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D3BB-55E1-4A91-A365-B707149F3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5002D-040A-40DA-A1ED-07B878C8200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90973-34A5-48E2-BA25-83A8F7ADB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13031-F7E9-4885-9267-DC36015B1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926E7-72E1-48D6-AB41-BCC2EF2C9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2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2E93-02FE-49A6-8CFF-B018B7DE3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E9496-6F43-42EB-B829-7EAB7684E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3F0D4-9750-4610-A288-B4082867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2" y="1624012"/>
            <a:ext cx="59340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D169-50A8-4B84-9887-D605FCB8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FDB09-3692-44D9-9524-65B199F9B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C132B-87DA-4A74-9ED3-6B7FD0F08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23987"/>
            <a:ext cx="78390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6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F609-642B-4344-B305-FABAF540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D9A6D-6CB8-4FF0-9924-4FE3C6B28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16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1D0-855F-4152-A4BE-F3762107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0161A-2D6A-4C58-8809-55CDFA224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8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EE4AB-5A63-46DE-98D7-57F183D3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FFB3C-5849-4A3E-891C-0B1D7990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23ADA-7806-4503-AAD5-A9B2B08E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638300"/>
            <a:ext cx="61912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57BE-E3A7-4854-AEF5-233CF3F0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2217-5CEB-44BF-93C3-A52D58BE3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AE946-D3E6-4760-8003-080AEDF6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985962"/>
            <a:ext cx="78771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3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1C10F-B36C-4D29-8E15-83B2C1CD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5D26-D93E-459E-8F73-EDC2BC9A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574EA-F194-4AD1-9636-3E52B27D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90675"/>
            <a:ext cx="7620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66C8-FCD3-49AA-BBCE-D80747AE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E326-367F-4EB5-8BB3-0A35596DA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B590F-7FCF-445A-9040-6A4E712B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09687"/>
            <a:ext cx="80962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8F5D-2B5B-47AD-A01B-D8A8154D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28672-4860-4504-8A6C-F4F00EBB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23FF4-0D9B-4E22-BF37-D538C28E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281112"/>
            <a:ext cx="80105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F7CF-EBF6-41EA-8AE4-49A8CA68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45EE-DB6E-4C2F-ACA4-DE97AD4B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09EC-F143-45F7-852A-C15849A4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300162"/>
            <a:ext cx="8124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3B2F-78CA-4848-91B5-BB1BDB95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4A57-E107-48A3-9E07-95230017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99A29-D1AF-41B6-9210-4860048C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95412"/>
            <a:ext cx="79248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4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5C2C-2A3E-4A03-A764-2E3C277C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591C-5018-4783-803B-77137D97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F362E-019D-4531-967A-FCCC36A5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604962"/>
            <a:ext cx="77533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0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4F68-0A0C-4083-AC9F-019D24E3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E95E-D318-4CA0-8EB4-4E0FAEEA3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3B0F1-8572-46E1-97DB-04820CE1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600200"/>
            <a:ext cx="66484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0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D749-FF53-4B79-9B5D-EBF5996D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FB473-CCC7-42C9-B5D0-2F5158816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B962E-D807-469C-BD21-82F79D48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700212"/>
            <a:ext cx="8105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8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4FD2-4589-4CC0-9B0D-5AB7331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C3F8-96CC-437B-99C2-712E08C4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EA476-368E-4F25-B44F-69100BEB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409700"/>
            <a:ext cx="8086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4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CB82-30DE-4B87-B08D-89821070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4532-139A-4E50-9623-10F6377AE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D3E20-DEAE-4A39-A026-93817AAF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433512"/>
            <a:ext cx="7867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9628-A885-403C-9CE9-A16B8931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9FBF-87AB-43A0-8E39-964C56EB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E910F-4B65-4974-ACA5-AEAE5F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14450"/>
            <a:ext cx="8181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0851-CF22-4E57-8F05-E3C6CDF6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8396-DD5A-4235-93C1-B5A55B280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072ED-43DF-4E86-BA8B-DAE074D8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609725"/>
            <a:ext cx="83915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8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5AB6-D7F5-4A03-9BFF-B572043D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0567B-65D0-4A1E-B434-410C6561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11860-A429-4480-A638-1018CC24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14450"/>
            <a:ext cx="8153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66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AA90-7781-4926-87EA-F97746B2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24533-4625-4CA3-AA46-F3027E04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91B37-394F-4F90-842E-9B006CA5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1476375"/>
            <a:ext cx="6953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F199-6368-48B6-88E8-920C9269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2C2C6-C341-4097-986B-2D2C98F51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541F6-5FD5-4492-8A27-1B76B03E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871662"/>
            <a:ext cx="82010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1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49AB-1792-4F74-B53A-803D4CD0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59BAF-5183-4C4B-B4C3-3E415F8D8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70BD2-3D08-47B7-A41A-118A4B46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533525"/>
            <a:ext cx="66389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6916-E1CA-4AC4-95FF-FDAB2CF1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6A040-067C-4643-8E7F-0771E528D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E1BC3-52C2-4EDD-9B67-42742956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390650"/>
            <a:ext cx="78581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1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08F-2CF9-4F3D-8053-84D6E89F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BCA46-A4B7-4155-B0B8-AC5DB368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6E3A8-3043-489A-8208-772011B2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652587"/>
            <a:ext cx="5962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0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5031-8EDA-40F7-993B-8FF565CC3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F03-2D29-47DF-A3E8-C2C7CF304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20015-A676-4F4B-8A3C-5611F72A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771650"/>
            <a:ext cx="80581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CBB9-EF31-4EDC-BBED-15FCBDC8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81F29-E47F-4F0E-AA00-E082A97E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5E0A9-990D-4982-AA2D-265AA1059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8800"/>
            <a:ext cx="822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DBC5-E1DA-442E-A2E7-2EECF3430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51F1-FA65-4F7E-88CE-AA4A30202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21C7-18C7-4D2E-B5E8-10368D00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428750"/>
            <a:ext cx="83915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7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D20C-EE33-48D2-8AF1-D6C63FA1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80281-ED6C-4A94-A277-6255BF3BC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79E9B-891E-4C50-9020-633F9B1F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00200"/>
            <a:ext cx="8763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74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347-73AC-4205-8F15-454C0D55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674A-D2D0-48FE-BC1E-3F422663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FB9BF-EEEB-4776-AFCB-6AFC39868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04937"/>
            <a:ext cx="80486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C6F2-B7F4-49DD-98A0-20BBBBE8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0E83-161C-481F-BC5B-7DDAE76B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CB971-23E7-47EF-8ABA-E8A65C3A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14500"/>
            <a:ext cx="82581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32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D022-F59D-475F-A222-5575BD16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9459-E0F4-491E-A5C1-403779590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4D677-1746-48E8-8EF2-73AB23D68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490662"/>
            <a:ext cx="84963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20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5865-6CFA-4E3D-96D1-A34A8A14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4B8E-BF0C-4105-BB9F-90E0FE112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EE3CD-FE73-4AA3-A01B-EED5FE55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76362"/>
            <a:ext cx="8420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8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C11C-760C-4169-A8F5-2E9EEEAF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7452-9A23-4128-AB58-57CBC381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6FC50-FB5D-4C13-9EF1-39CC23B4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3037"/>
            <a:ext cx="82296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7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B80A-4196-4A16-B892-82D5BFB0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7966-AF7B-4EEF-919D-1D24658F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6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29A0-4203-4B1C-AB9C-30880D53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58D1-D520-4943-8CF3-DB48D7433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7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C2AD2-881E-4926-932B-C51DB0F9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E690-9ADD-4F26-BE30-3C89F1D34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DB6D3-E20F-46A0-AA18-2A65FF1A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328737"/>
            <a:ext cx="7629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9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AAAD-AC14-43CE-B737-D3A64FD2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C2EC-DAFC-4EF9-ADB3-C4062F60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3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AE1C-F029-4827-8757-3CBF0BA1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27B92-4208-49A7-867D-AC68085C2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14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0536-B5DC-43C4-BB3D-4EF3C163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FAB4B-8AA3-47F3-AE6B-A2931B98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67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8BAD-7EEF-4158-B757-CF7115EC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8B9-7AF9-457B-AE4C-821E35F16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4963-8146-4737-A351-10910378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81915-1E3C-47EB-8C4E-534E4C2C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15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F63B-A271-4F7F-9216-65542AED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A3CDC-BF46-4556-8635-A9766154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01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061B-034C-4189-82C6-353E05DA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C408-432D-4D1C-A434-8415B6C6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73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F84C-C7E5-4151-A74D-FC69B83D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80A6A-0B2B-4DE7-898E-B75CAF15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63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E5B3-AE11-48D0-8738-9C455BB3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EEED-29F2-41A5-9370-1D96D9AFA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30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B15E-E14F-4390-8D20-17866A2C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F671-61E3-4C68-9729-E00E5071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9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794D-707C-4BB7-8CCD-4F1BB14D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6D0F-5F9F-4AAB-8446-8535F90C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A50B0-4C8B-4A2B-B059-9C0227C9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504950"/>
            <a:ext cx="79724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6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721B-8A77-4F1B-BCA5-AA9ADC25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74DF0-6926-418F-BEE3-52889E44E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2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6635-3933-407B-AC6C-E60C20D2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1361-FED7-4E13-92BA-33B66635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74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E178-BA97-4799-A6C8-584C156B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07D8-839B-41ED-9567-5A16289C8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8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DA79-D6CC-4493-BD65-184C751A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AB964-45C4-4846-8275-42DEBA1DA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67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7D2B-0E6E-4831-999F-00920BA2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FBC3-DF4D-4348-9926-9D5058C1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6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F22A-764F-47B6-9438-C3169CAF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37B67-F792-4DDD-A7E5-A456B2C0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15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86E0-58A6-499B-9334-C895247DF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B2947-B30B-4C61-9D82-E1B9B08F4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70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F3F9-DA63-419B-8476-255B7743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F6BDF-177D-4340-9259-0AF383B14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06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FF3B-DF70-40AF-90D1-8A432284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B98C-894D-4590-9D55-5F859BF74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097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A20-ADB3-4D26-8089-6EB49C9A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10D0-EEAA-4088-B55F-9064F7350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4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1BA3-E316-4C13-B49F-AC1B65E8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3A5B-7432-47DC-9938-20DED688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1263F-7881-40E7-B858-85A8BF0E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423987"/>
            <a:ext cx="7648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41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15A4-E70D-42E2-BC2B-F8E4BA36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BDEF-FBBF-4AAA-B10E-EEE9AAD1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1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359B-7C7F-490C-9C6E-0C48F120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93931-EF35-4A1B-8420-EDBB3304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7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C977-DD56-4E70-8B24-673924F4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8FEB0-9087-42B8-B209-E4D88A95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7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A8DA-4671-4AAD-898F-BEFF7296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77B32-D6D6-4C84-8164-B3854B37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54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4E6B-D5AA-4015-83AF-9B124CF3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9E236-F89D-40FC-8B6E-90DBB6C56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91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B807-3631-46A0-808F-52D96F53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46AB5-1C35-4E5E-9F35-507E3DF5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49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DF1A-2F16-45A3-8040-83DC5746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FA7E-352B-41C1-B97B-27BD9198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3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8830-F8D0-4E97-B0BE-ABF28C8A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8A9D-8811-49B8-AB2C-45B14B55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02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25D4-2432-43A6-A717-F2DE7E1C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F2A0C-9B75-4AF4-80D7-E66A7AFC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9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3B2E-02B1-40C9-9ACF-F5A5D48B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AE20-8541-4E82-9394-E378C6CFD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55DB-FC73-4F5E-9BC7-123B00C8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E776-BFDC-4D72-8441-2F80FFC8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60537-C8BD-4D38-B56F-CB3F4A6E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662112"/>
            <a:ext cx="82486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07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B52A-C1F9-4D4E-A270-DDA1F5B8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CB207-144A-4F56-B449-3D59F6E2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4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D78C-B0A5-409E-8F20-FD0F1A6C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F9F05-28E6-47FC-8951-4258FF2BF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03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1C3F-A648-4E7A-A6DF-1FB12973E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17CB-8FD8-4C00-9BED-8B1DD9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8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EA94-652D-4760-ABFA-E6575442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2C16-D320-4BE5-AEC1-45579E1D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247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C185-7FA7-45C6-9ED0-98C1C0CE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7B542-C9D5-416E-BDFD-FA615E3E4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35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39D1-DB18-43A8-AE8B-02A788E1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3655-F58F-462E-98AE-EBCE7F28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356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1102-E57A-4633-A901-B820F046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31BB-832F-4D27-8D20-509F375BA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9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C54E-D3B7-4846-9D03-5F110FDA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850D-48DB-45CE-8CD4-E1BC94022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5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1B46-73EF-47D3-A209-6B677CD9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379B9-49CA-4B7D-9E4B-FBCE8416E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02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5D97-6B3A-475D-AED1-8DA68521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5C7F7-2885-49EB-A577-F68ADB493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5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C998-85FB-4BED-BFCC-AF9FE11D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C4B8-1E16-4730-96FE-19CFFC123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91E6B-F77A-4DD5-ADDD-91AA8F05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671637"/>
            <a:ext cx="84296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313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BF60-826B-43BE-ACEF-EFB1825D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A8E9-18FB-42B9-AD61-FE7305DE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006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818A-A1C4-44AA-9AB1-A7B1CFF4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CD94-81E5-4D55-9B0E-1ACE22F6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52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6D0D-6AC5-42F6-81AF-D92A2331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5A6E-5E21-44F7-BC04-5FEF71EE9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9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0B49-2455-48B9-8BC9-D050220A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2AC6-CBEB-4058-802D-E737C9B2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161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CB2-532F-4101-A9B5-944EE19C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CEF5F-1E1C-4EAA-8029-0C2DB6E14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04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1895-9F0E-476F-B122-FE8D5B73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EED2-C816-44EF-B700-59E5E569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648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A5B5-0C33-4EBB-91E5-FA673E1D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AB56-8344-401D-AEAB-A34B8DDED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8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D89-5C33-4389-A67E-4945DFE1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1BFD-8BCA-4FC0-9B08-09141BE63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424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8AF-27B3-400C-8D67-175FBD95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0DFF-C159-4B3C-8AB1-A46F44576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631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AF6D-2C0D-4B47-8753-21983FCE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D255-DDBE-4313-9E53-655B5BEB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27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3FA3-92E8-4591-9F1B-D2599F24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441BA-20E5-4B43-8B24-9BB532A7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25167-C0C1-41DF-89BC-E5D6B7E4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733550"/>
            <a:ext cx="83629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74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75AB-8C15-45D7-B0B1-E98E7DB0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92E6-DAEA-4ABB-A124-6E694C3D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108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908D-C23D-4859-89DA-5290C5E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0CB6-9ACC-4ACB-AE9A-64228C9C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797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4539-ECA0-45DC-819B-3E917DC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ED22-A487-4A92-8A18-44B36D75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6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6C28-168B-4FD6-B893-DFEFF2BA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F14A-CAE1-480A-96C4-D495C8B4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218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F8AF-27B3-400C-8D67-175FBD95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0DFF-C159-4B3C-8AB1-A46F44576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AF6D-2C0D-4B47-8753-21983FCE5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D255-DDBE-4313-9E53-655B5BEB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13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75AB-8C15-45D7-B0B1-E98E7DB0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92E6-DAEA-4ABB-A124-6E694C3D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91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908D-C23D-4859-89DA-5290C5E6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0CB6-9ACC-4ACB-AE9A-64228C9C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114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4539-ECA0-45DC-819B-3E917DC2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ED22-A487-4A92-8A18-44B36D75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924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6C28-168B-4FD6-B893-DFEFF2BA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F14A-CAE1-480A-96C4-D495C8B4D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96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0</Words>
  <Application>Microsoft Office PowerPoint</Application>
  <PresentationFormat>Widescreen</PresentationFormat>
  <Paragraphs>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10</cp:revision>
  <dcterms:created xsi:type="dcterms:W3CDTF">2022-08-05T05:07:41Z</dcterms:created>
  <dcterms:modified xsi:type="dcterms:W3CDTF">2022-08-14T05:11:51Z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2022-08-05T05:07:43Z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7352ba09-1f96-442d-be90-afd3d8776af9</vt:lpwstr>
  </property>
  <property fmtid="{D5CDD505-2E9C-101B-9397-08002B2CF9AE}" pid="8" name="MSIP_Label_d546e5e1-5d42-4630-bacd-c69bfdcbd5e8_ContentBits">
    <vt:lpwstr>0</vt:lpwstr>
  </property>
</Properties>
</file>